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97D615B-2FD3-46F1-B005-496268C6375E}" type="datetimeFigureOut">
              <a:rPr lang="en-GB" smtClean="0"/>
              <a:t>15/12/2011</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1CD7FF6-8B42-407E-8E42-18918C0F7ED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7D615B-2FD3-46F1-B005-496268C6375E}"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D7FF6-8B42-407E-8E42-18918C0F7ED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7D615B-2FD3-46F1-B005-496268C6375E}" type="datetimeFigureOut">
              <a:rPr lang="en-GB" smtClean="0"/>
              <a:t>15/12/2011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D7FF6-8B42-407E-8E42-18918C0F7ED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97D615B-2FD3-46F1-B005-496268C6375E}" type="datetimeFigureOut">
              <a:rPr lang="en-GB" smtClean="0"/>
              <a:t>15/12/2011</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61CD7FF6-8B42-407E-8E42-18918C0F7ED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97D615B-2FD3-46F1-B005-496268C6375E}" type="datetimeFigureOut">
              <a:rPr lang="en-GB" smtClean="0"/>
              <a:t>15/12/2011</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61CD7FF6-8B42-407E-8E42-18918C0F7ED3}" type="slidenum">
              <a:rPr lang="en-GB" smtClean="0"/>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97D615B-2FD3-46F1-B005-496268C6375E}" type="datetimeFigureOut">
              <a:rPr lang="en-GB" smtClean="0"/>
              <a:t>15/12/2011</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61CD7FF6-8B42-407E-8E42-18918C0F7ED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97D615B-2FD3-46F1-B005-496268C6375E}" type="datetimeFigureOut">
              <a:rPr lang="en-GB" smtClean="0"/>
              <a:t>15/12/2011</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1CD7FF6-8B42-407E-8E42-18918C0F7ED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7D615B-2FD3-46F1-B005-496268C6375E}" type="datetimeFigureOut">
              <a:rPr lang="en-GB" smtClean="0"/>
              <a:t>15/12/2011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D7FF6-8B42-407E-8E42-18918C0F7ED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97D615B-2FD3-46F1-B005-496268C6375E}" type="datetimeFigureOut">
              <a:rPr lang="en-GB" smtClean="0"/>
              <a:t>15/12/2011</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61CD7FF6-8B42-407E-8E42-18918C0F7ED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97D615B-2FD3-46F1-B005-496268C6375E}" type="datetimeFigureOut">
              <a:rPr lang="en-GB" smtClean="0"/>
              <a:t>15/12/2011</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1CD7FF6-8B42-407E-8E42-18918C0F7ED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97D615B-2FD3-46F1-B005-496268C6375E}" type="datetimeFigureOut">
              <a:rPr lang="en-GB" smtClean="0"/>
              <a:t>15/12/2011</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1CD7FF6-8B42-407E-8E42-18918C0F7ED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97D615B-2FD3-46F1-B005-496268C6375E}" type="datetimeFigureOut">
              <a:rPr lang="en-GB" smtClean="0"/>
              <a:t>15/12/2011</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1CD7FF6-8B42-407E-8E42-18918C0F7ED3}"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Communication Skills in Chemical Pathology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28409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First </a:t>
            </a:r>
            <a:r>
              <a:rPr lang="en-GB" b="1" dirty="0"/>
              <a:t>Scenario </a:t>
            </a:r>
            <a:r>
              <a:rPr lang="en-GB" dirty="0"/>
              <a:t/>
            </a:r>
            <a:br>
              <a:rPr lang="en-GB" dirty="0"/>
            </a:br>
            <a:r>
              <a:rPr lang="en-GB" b="1" dirty="0"/>
              <a:t>Counselling</a:t>
            </a:r>
            <a:r>
              <a:rPr lang="en-GB" dirty="0"/>
              <a:t/>
            </a:r>
            <a:br>
              <a:rPr lang="en-GB" dirty="0"/>
            </a:br>
            <a:endParaRPr lang="en-GB" dirty="0"/>
          </a:p>
        </p:txBody>
      </p:sp>
      <p:sp>
        <p:nvSpPr>
          <p:cNvPr id="3" name="Content Placeholder 2"/>
          <p:cNvSpPr>
            <a:spLocks noGrp="1"/>
          </p:cNvSpPr>
          <p:nvPr>
            <p:ph idx="1"/>
          </p:nvPr>
        </p:nvSpPr>
        <p:spPr/>
        <p:txBody>
          <a:bodyPr>
            <a:normAutofit fontScale="92500"/>
          </a:bodyPr>
          <a:lstStyle/>
          <a:p>
            <a:r>
              <a:rPr lang="en-GB" dirty="0" smtClean="0"/>
              <a:t>You </a:t>
            </a:r>
            <a:r>
              <a:rPr lang="en-GB" dirty="0"/>
              <a:t>have just discovered that VMA results of your lab have never been positive for the last one month. On inspection of reagent kits of VMA you found that the kit has never been used during the last one month. You call the concerned Lab Technologist to counsel him / her  about this professional dishonesty. Please keep in mind that method involved in VMA estimation by this kit is quite tedious and time consuming.</a:t>
            </a:r>
          </a:p>
          <a:p>
            <a:endParaRPr lang="en-GB" dirty="0"/>
          </a:p>
        </p:txBody>
      </p:sp>
    </p:spTree>
    <p:extLst>
      <p:ext uri="{BB962C8B-B14F-4D97-AF65-F5344CB8AC3E}">
        <p14:creationId xmlns:p14="http://schemas.microsoft.com/office/powerpoint/2010/main" val="1234360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Second Scenario </a:t>
            </a:r>
            <a:r>
              <a:rPr lang="en-GB" dirty="0"/>
              <a:t/>
            </a:r>
            <a:br>
              <a:rPr lang="en-GB" dirty="0"/>
            </a:br>
            <a:r>
              <a:rPr lang="en-GB" b="1" dirty="0"/>
              <a:t>Advocacy</a:t>
            </a: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As </a:t>
            </a:r>
            <a:r>
              <a:rPr lang="en-GB" dirty="0"/>
              <a:t>an </a:t>
            </a:r>
            <a:r>
              <a:rPr lang="en-GB" dirty="0" err="1"/>
              <a:t>incharge</a:t>
            </a:r>
            <a:r>
              <a:rPr lang="en-GB" dirty="0"/>
              <a:t> of Chemical Pathology Lab of a 500 bedded hospital, you have sent a proposal of regent rental placement of a composite ABG and electrolyte analyser in your lab. The higher management has called you to speak on merits of this proposal.  Mind you that </a:t>
            </a:r>
            <a:r>
              <a:rPr lang="en-GB" dirty="0" smtClean="0"/>
              <a:t>hospital </a:t>
            </a:r>
            <a:r>
              <a:rPr lang="en-GB" dirty="0"/>
              <a:t>is facing great financial crunch these days.</a:t>
            </a:r>
          </a:p>
          <a:p>
            <a:endParaRPr lang="en-GB" dirty="0"/>
          </a:p>
        </p:txBody>
      </p:sp>
    </p:spTree>
    <p:extLst>
      <p:ext uri="{BB962C8B-B14F-4D97-AF65-F5344CB8AC3E}">
        <p14:creationId xmlns:p14="http://schemas.microsoft.com/office/powerpoint/2010/main" val="1623562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Third Scenario </a:t>
            </a:r>
            <a:r>
              <a:rPr lang="en-GB" dirty="0"/>
              <a:t/>
            </a:r>
            <a:br>
              <a:rPr lang="en-GB" dirty="0"/>
            </a:br>
            <a:r>
              <a:rPr lang="en-GB" b="1" dirty="0"/>
              <a:t>Conflict Resolution</a:t>
            </a:r>
            <a:r>
              <a:rPr lang="en-GB" dirty="0"/>
              <a:t/>
            </a:r>
            <a:br>
              <a:rPr lang="en-GB" dirty="0"/>
            </a:b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A </a:t>
            </a:r>
            <a:r>
              <a:rPr lang="en-GB" dirty="0"/>
              <a:t>Lab Tech of your department has complained about one of her colleagues who keeps on asking for leave on one pretext or the other and shuns her duties regularly. You call both the technicians to resolve the conflict.</a:t>
            </a:r>
          </a:p>
          <a:p>
            <a:endParaRPr lang="en-GB" dirty="0"/>
          </a:p>
        </p:txBody>
      </p:sp>
    </p:spTree>
    <p:extLst>
      <p:ext uri="{BB962C8B-B14F-4D97-AF65-F5344CB8AC3E}">
        <p14:creationId xmlns:p14="http://schemas.microsoft.com/office/powerpoint/2010/main" val="247576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Fourth </a:t>
            </a:r>
            <a:r>
              <a:rPr lang="en-GB" b="1" dirty="0"/>
              <a:t>Scenario </a:t>
            </a:r>
            <a:r>
              <a:rPr lang="en-GB" dirty="0"/>
              <a:t/>
            </a:r>
            <a:br>
              <a:rPr lang="en-GB" dirty="0"/>
            </a:br>
            <a:r>
              <a:rPr lang="en-GB" b="1" dirty="0"/>
              <a:t>Anger Management</a:t>
            </a:r>
            <a:r>
              <a:rPr lang="en-GB" dirty="0"/>
              <a:t/>
            </a:r>
            <a:br>
              <a:rPr lang="en-GB" dirty="0"/>
            </a:br>
            <a:r>
              <a:rPr lang="en-GB" dirty="0"/>
              <a:t/>
            </a:r>
            <a:br>
              <a:rPr lang="en-GB" dirty="0"/>
            </a:b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A </a:t>
            </a:r>
            <a:r>
              <a:rPr lang="en-GB" dirty="0"/>
              <a:t>patient enters in your office to complain about a report generated in your lab. He is very furious as he thinks that your result are grossly wrong as compared to report obtained from another lab within 24 h. How will you handle such a situation.</a:t>
            </a:r>
          </a:p>
          <a:p>
            <a:endParaRPr lang="en-GB" dirty="0"/>
          </a:p>
        </p:txBody>
      </p:sp>
    </p:spTree>
    <p:extLst>
      <p:ext uri="{BB962C8B-B14F-4D97-AF65-F5344CB8AC3E}">
        <p14:creationId xmlns:p14="http://schemas.microsoft.com/office/powerpoint/2010/main" val="1525632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smtClean="0"/>
              <a:t> </a:t>
            </a:r>
            <a:r>
              <a:rPr lang="en-GB" b="1" dirty="0"/>
              <a:t>Fifth Scenario </a:t>
            </a:r>
            <a:r>
              <a:rPr lang="en-GB" dirty="0"/>
              <a:t/>
            </a:r>
            <a:br>
              <a:rPr lang="en-GB" dirty="0"/>
            </a:br>
            <a:r>
              <a:rPr lang="en-GB" b="1" dirty="0"/>
              <a:t>Professional Advice:</a:t>
            </a:r>
            <a:r>
              <a:rPr lang="en-GB" dirty="0"/>
              <a:t/>
            </a:r>
            <a:br>
              <a:rPr lang="en-GB" dirty="0"/>
            </a:br>
            <a:r>
              <a:rPr lang="en-GB" dirty="0"/>
              <a:t/>
            </a:r>
            <a:br>
              <a:rPr lang="en-GB" dirty="0"/>
            </a:br>
            <a:r>
              <a:rPr lang="en-GB" dirty="0"/>
              <a:t/>
            </a:r>
            <a:br>
              <a:rPr lang="en-GB" dirty="0"/>
            </a:br>
            <a:endParaRPr lang="en-GB" dirty="0"/>
          </a:p>
        </p:txBody>
      </p:sp>
      <p:sp>
        <p:nvSpPr>
          <p:cNvPr id="3" name="Content Placeholder 2"/>
          <p:cNvSpPr>
            <a:spLocks noGrp="1"/>
          </p:cNvSpPr>
          <p:nvPr>
            <p:ph idx="1"/>
          </p:nvPr>
        </p:nvSpPr>
        <p:spPr/>
        <p:txBody>
          <a:bodyPr>
            <a:normAutofit fontScale="92500"/>
          </a:bodyPr>
          <a:lstStyle/>
          <a:p>
            <a:r>
              <a:rPr lang="en-GB" dirty="0" smtClean="0"/>
              <a:t>You </a:t>
            </a:r>
            <a:r>
              <a:rPr lang="en-GB" dirty="0"/>
              <a:t>are working as Consultant Chemical Pathologist in a public sector hospital. One of the physicians of the hospital write irrational investigations to the patient e.g. T</a:t>
            </a:r>
            <a:r>
              <a:rPr lang="en-GB" baseline="-25000" dirty="0"/>
              <a:t>3</a:t>
            </a:r>
            <a:r>
              <a:rPr lang="en-GB" dirty="0"/>
              <a:t>, T</a:t>
            </a:r>
            <a:r>
              <a:rPr lang="en-GB" baseline="-25000" dirty="0"/>
              <a:t>4</a:t>
            </a:r>
            <a:r>
              <a:rPr lang="en-GB" dirty="0"/>
              <a:t>,TSH in stead of TSH only and Plasma Glucose Random etc. Your repeated telephone calls fail to convince him regarding rationalization of lab tests. You arrange a meeting with him to discuss the matter in a professional manner.</a:t>
            </a:r>
          </a:p>
          <a:p>
            <a:endParaRPr lang="en-GB" dirty="0"/>
          </a:p>
        </p:txBody>
      </p:sp>
    </p:spTree>
    <p:extLst>
      <p:ext uri="{BB962C8B-B14F-4D97-AF65-F5344CB8AC3E}">
        <p14:creationId xmlns:p14="http://schemas.microsoft.com/office/powerpoint/2010/main" val="3257738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TotalTime>
  <Words>303</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Communication Skills in Chemical Pathology</vt:lpstr>
      <vt:lpstr> First Scenario  Counselling </vt:lpstr>
      <vt:lpstr>  Second Scenario  Advocacy  </vt:lpstr>
      <vt:lpstr>  Third Scenario  Conflict Resolution   </vt:lpstr>
      <vt:lpstr>     Fourth Scenario  Anger Management    </vt:lpstr>
      <vt:lpstr>     Fifth Scenario  Professional Advice: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in Chemical Pathology</dc:title>
  <dc:creator>Aamirijaz</dc:creator>
  <cp:lastModifiedBy>Aamirijaz</cp:lastModifiedBy>
  <cp:revision>7</cp:revision>
  <dcterms:created xsi:type="dcterms:W3CDTF">2011-12-14T19:30:37Z</dcterms:created>
  <dcterms:modified xsi:type="dcterms:W3CDTF">2011-12-14T19:42:02Z</dcterms:modified>
</cp:coreProperties>
</file>